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5"/>
  </p:notesMasterIdLst>
  <p:handoutMasterIdLst>
    <p:handoutMasterId r:id="rId26"/>
  </p:handoutMasterIdLst>
  <p:sldIdLst>
    <p:sldId id="256" r:id="rId4"/>
    <p:sldId id="441" r:id="rId5"/>
    <p:sldId id="471" r:id="rId6"/>
    <p:sldId id="442" r:id="rId7"/>
    <p:sldId id="456" r:id="rId8"/>
    <p:sldId id="469" r:id="rId9"/>
    <p:sldId id="457" r:id="rId10"/>
    <p:sldId id="458" r:id="rId11"/>
    <p:sldId id="459" r:id="rId12"/>
    <p:sldId id="463" r:id="rId13"/>
    <p:sldId id="470" r:id="rId14"/>
    <p:sldId id="468" r:id="rId15"/>
    <p:sldId id="467" r:id="rId16"/>
    <p:sldId id="460" r:id="rId17"/>
    <p:sldId id="464" r:id="rId18"/>
    <p:sldId id="466" r:id="rId19"/>
    <p:sldId id="461" r:id="rId20"/>
    <p:sldId id="462" r:id="rId21"/>
    <p:sldId id="465" r:id="rId22"/>
    <p:sldId id="472" r:id="rId23"/>
    <p:sldId id="454"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95" d="100"/>
          <a:sy n="95" d="100"/>
        </p:scale>
        <p:origin x="904"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2/3/2021</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2/3/2021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82845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120016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375326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2/3/2021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2/3/2021</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Christopher B. Barrett</a:t>
            </a:r>
            <a:br>
              <a:rPr lang="en-US" sz="2800" dirty="0">
                <a:latin typeface="Georgia" pitchFamily="18" charset="0"/>
              </a:rPr>
            </a:br>
            <a:r>
              <a:rPr lang="en-US" sz="2800" dirty="0">
                <a:latin typeface="Georgia" pitchFamily="18" charset="0"/>
              </a:rPr>
              <a:t>Cornell University</a:t>
            </a:r>
            <a:br>
              <a:rPr lang="en-US" sz="2700" dirty="0">
                <a:latin typeface="Georgia" pitchFamily="18" charset="0"/>
              </a:rPr>
            </a:br>
            <a:r>
              <a:rPr lang="en-US" sz="2700" dirty="0">
                <a:latin typeface="Georgia" pitchFamily="18" charset="0"/>
              </a:rPr>
              <a:t>STAARS/STAAARS</a:t>
            </a:r>
            <a:r>
              <a:rPr lang="en-US" sz="2700">
                <a:latin typeface="Georgia" pitchFamily="18" charset="0"/>
              </a:rPr>
              <a:t>+ Program </a:t>
            </a:r>
            <a:br>
              <a:rPr lang="en-US" sz="2700">
                <a:latin typeface="Georgia" pitchFamily="18" charset="0"/>
              </a:rPr>
            </a:br>
            <a:r>
              <a:rPr lang="en-US" sz="2700">
                <a:latin typeface="Georgia" pitchFamily="18" charset="0"/>
              </a:rPr>
              <a:t>and Cornell AEM GSA</a:t>
            </a:r>
            <a:br>
              <a:rPr lang="en-US" sz="2700" dirty="0">
                <a:latin typeface="Georgia" pitchFamily="18" charset="0"/>
              </a:rPr>
            </a:br>
            <a:r>
              <a:rPr lang="en-US" sz="2700" dirty="0">
                <a:latin typeface="Georgia" pitchFamily="18" charset="0"/>
              </a:rPr>
              <a:t>February 3, 2021</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3. 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4. 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outright accept. </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&gt;400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after revising to 			address shortcomings raised by editor/reviewers. Don’t 		sit on rejected manuscripts that do not need major new 		work.</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accept or R&amp;R: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must burdens.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accept or R&amp;R: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but only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154984"/>
          </a:xfrm>
          <a:prstGeom prst="rect">
            <a:avLst/>
          </a:prstGeom>
          <a:noFill/>
        </p:spPr>
        <p:txBody>
          <a:bodyPr wrap="square" rtlCol="0">
            <a:spAutoFit/>
          </a:bodyPr>
          <a:lstStyle/>
          <a:p>
            <a:r>
              <a:rPr lang="en-US" sz="2400" b="1" dirty="0">
                <a:latin typeface="Georgia" pitchFamily="18" charset="0"/>
              </a:rPr>
              <a:t>5. 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4876800"/>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Introduction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5. 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Hurts you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856" y="1371600"/>
            <a:ext cx="8569744" cy="3724096"/>
          </a:xfrm>
          <a:prstGeom prst="rect">
            <a:avLst/>
          </a:prstGeom>
          <a:noFill/>
        </p:spPr>
        <p:txBody>
          <a:bodyPr wrap="square" rtlCol="0">
            <a:spAutoFit/>
          </a:bodyPr>
          <a:lstStyle/>
          <a:p>
            <a:r>
              <a:rPr lang="en-US" sz="2400" b="1" dirty="0">
                <a:latin typeface="Georgia" pitchFamily="18" charset="0"/>
              </a:rPr>
              <a:t>My qualifications to present</a:t>
            </a:r>
          </a:p>
          <a:p>
            <a:endParaRPr lang="en-US" sz="2400" b="1" dirty="0">
              <a:latin typeface="Georgia" pitchFamily="18" charset="0"/>
            </a:endParaRPr>
          </a:p>
          <a:p>
            <a:pPr marL="457200" indent="-457200">
              <a:buAutoNum type="arabicPeriod"/>
            </a:pPr>
            <a:r>
              <a:rPr lang="en-US" sz="2400" b="1" dirty="0">
                <a:latin typeface="Georgia" pitchFamily="18" charset="0"/>
              </a:rPr>
              <a:t>Publications </a:t>
            </a:r>
            <a:r>
              <a:rPr lang="en-US" sz="2400" dirty="0">
                <a:latin typeface="Georgia" pitchFamily="18" charset="0"/>
              </a:rPr>
              <a:t>– 100s of publications … even more rejections!         And more reviews completed than pubs.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Editorial service: </a:t>
            </a:r>
            <a:r>
              <a:rPr lang="en-US" sz="2400" dirty="0">
                <a:latin typeface="Georgia" pitchFamily="18" charset="0"/>
              </a:rPr>
              <a:t>EIC of </a:t>
            </a:r>
            <a:r>
              <a:rPr lang="en-US" sz="2400" i="1" dirty="0">
                <a:latin typeface="Georgia" pitchFamily="18" charset="0"/>
              </a:rPr>
              <a:t>Food Policy </a:t>
            </a:r>
            <a:r>
              <a:rPr lang="en-US" sz="2400" dirty="0">
                <a:latin typeface="Georgia" pitchFamily="18" charset="0"/>
              </a:rPr>
              <a:t>2019-now; Editor of </a:t>
            </a:r>
            <a:r>
              <a:rPr lang="en-US" sz="2400" i="1" dirty="0">
                <a:latin typeface="Georgia" pitchFamily="18" charset="0"/>
              </a:rPr>
              <a:t>AJAE</a:t>
            </a:r>
            <a:r>
              <a:rPr lang="en-US" sz="2400" dirty="0">
                <a:latin typeface="Georgia" pitchFamily="18" charset="0"/>
              </a:rPr>
              <a:t> 2003-8; lots of guest editor gigs</a:t>
            </a:r>
          </a:p>
          <a:p>
            <a:pPr marL="512763"/>
            <a:endParaRPr lang="en-US" sz="1000" b="1" dirty="0">
              <a:latin typeface="Georgia" pitchFamily="18" charset="0"/>
            </a:endParaRPr>
          </a:p>
          <a:p>
            <a:pPr defTabSz="515938"/>
            <a:r>
              <a:rPr lang="en-US" sz="2400" b="1" dirty="0">
                <a:latin typeface="Georgia" pitchFamily="18" charset="0"/>
              </a:rPr>
              <a:t>3. Taught peer reviewing in my PhD course for years</a:t>
            </a:r>
          </a:p>
          <a:p>
            <a:pPr defTabSz="515938"/>
            <a:endParaRPr lang="en-US" sz="2400" b="1" dirty="0">
              <a:latin typeface="Georgia" pitchFamily="18" charset="0"/>
            </a:endParaRPr>
          </a:p>
          <a:p>
            <a:pPr defTabSz="515938"/>
            <a:r>
              <a:rPr lang="en-US" sz="2400" b="1" dirty="0">
                <a:latin typeface="Georgia" pitchFamily="18" charset="0"/>
              </a:rPr>
              <a:t>4. Published a paper on peer reviewing years ago</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Introduction</a:t>
            </a:r>
            <a:endParaRPr lang="en-US" sz="3000" kern="0" dirty="0">
              <a:solidFill>
                <a:schemeClr val="bg1"/>
              </a:solidFill>
              <a:latin typeface="Georgia" pitchFamily="18" charset="0"/>
              <a:ea typeface="+mj-ea"/>
              <a:cs typeface="+mj-cs"/>
            </a:endParaRPr>
          </a:p>
        </p:txBody>
      </p:sp>
      <p:pic>
        <p:nvPicPr>
          <p:cNvPr id="1026" name="Picture 2" descr="😲 Shocked Emoji Meaning with Pictures: from A to Z">
            <a:extLst>
              <a:ext uri="{FF2B5EF4-FFF2-40B4-BE49-F238E27FC236}">
                <a16:creationId xmlns:a16="http://schemas.microsoft.com/office/drawing/2014/main" id="{952D314B-7A9C-4874-92F0-EAE6C32C38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514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B30ACD-11B5-4984-8D66-37F8B1F73F47}"/>
              </a:ext>
            </a:extLst>
          </p:cNvPr>
          <p:cNvPicPr>
            <a:picLocks noChangeAspect="1"/>
          </p:cNvPicPr>
          <p:nvPr/>
        </p:nvPicPr>
        <p:blipFill>
          <a:blip r:embed="rId5"/>
          <a:stretch>
            <a:fillRect/>
          </a:stretch>
        </p:blipFill>
        <p:spPr>
          <a:xfrm>
            <a:off x="2296027" y="5181600"/>
            <a:ext cx="5466345" cy="1321249"/>
          </a:xfrm>
          <a:prstGeom prst="rect">
            <a:avLst/>
          </a:prstGeom>
        </p:spPr>
      </p:pic>
    </p:spTree>
    <p:extLst>
      <p:ext uri="{BB962C8B-B14F-4D97-AF65-F5344CB8AC3E}">
        <p14:creationId xmlns:p14="http://schemas.microsoft.com/office/powerpoint/2010/main" val="543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893647"/>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r>
              <a:rPr lang="en-US" sz="2400" dirty="0">
                <a:solidFill>
                  <a:srgbClr val="FF0000"/>
                </a:solidFill>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paper to friends/authors in the space for feedback (short email w/ title/abstract and link/attachment). Do not expect replies. And be sure to reciprocate!</a:t>
            </a:r>
          </a:p>
          <a:p>
            <a:pPr marL="800100" lvl="1" indent="-342900">
              <a:buFontTx/>
              <a:buChar char="-"/>
            </a:pPr>
            <a:r>
              <a:rPr lang="en-US" sz="2400" dirty="0">
                <a:latin typeface="Georgia" pitchFamily="18" charset="0"/>
              </a:rPr>
              <a:t>Revise based on the feedback. Once you are getting no new comments not yet addressed, submit.</a:t>
            </a:r>
          </a:p>
          <a:p>
            <a:pPr marL="800100" lvl="1" indent="-342900">
              <a:buFontTx/>
              <a:buChar char="-"/>
            </a:pPr>
            <a:r>
              <a:rPr lang="en-US" sz="2400" dirty="0">
                <a:latin typeface="Georgia" pitchFamily="18" charset="0"/>
              </a:rPr>
              <a:t>Exception: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2.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be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2.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12923</TotalTime>
  <Words>2367</Words>
  <Application>Microsoft Office PowerPoint</Application>
  <PresentationFormat>On-screen Show (4:3)</PresentationFormat>
  <Paragraphs>216</Paragraphs>
  <Slides>21</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Georgia</vt:lpstr>
      <vt:lpstr>Times New Roman</vt:lpstr>
      <vt:lpstr>Opportunity104October2008</vt:lpstr>
      <vt:lpstr>Custom Design</vt:lpstr>
      <vt:lpstr>1_Custom Design</vt:lpstr>
      <vt:lpstr> Christopher B. Barrett Cornell University STAARS/STAAARS+ Program  and Cornell AEM GSA February 3,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721</cp:revision>
  <cp:lastPrinted>2012-10-16T03:05:11Z</cp:lastPrinted>
  <dcterms:created xsi:type="dcterms:W3CDTF">2010-06-02T17:17:22Z</dcterms:created>
  <dcterms:modified xsi:type="dcterms:W3CDTF">2021-02-03T13:12:11Z</dcterms:modified>
</cp:coreProperties>
</file>